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67" r:id="rId2"/>
    <p:sldId id="366" r:id="rId3"/>
    <p:sldId id="256" r:id="rId4"/>
    <p:sldId id="371" r:id="rId5"/>
    <p:sldId id="372" r:id="rId6"/>
    <p:sldId id="409" r:id="rId7"/>
    <p:sldId id="410" r:id="rId8"/>
    <p:sldId id="379" r:id="rId9"/>
    <p:sldId id="378" r:id="rId10"/>
    <p:sldId id="381" r:id="rId11"/>
    <p:sldId id="380" r:id="rId12"/>
    <p:sldId id="383" r:id="rId13"/>
    <p:sldId id="384" r:id="rId14"/>
    <p:sldId id="411" r:id="rId15"/>
    <p:sldId id="412" r:id="rId16"/>
    <p:sldId id="413" r:id="rId17"/>
    <p:sldId id="382" r:id="rId18"/>
    <p:sldId id="385" r:id="rId19"/>
    <p:sldId id="388" r:id="rId20"/>
    <p:sldId id="415" r:id="rId21"/>
    <p:sldId id="386" r:id="rId22"/>
    <p:sldId id="389" r:id="rId23"/>
    <p:sldId id="403" r:id="rId24"/>
    <p:sldId id="407" r:id="rId25"/>
    <p:sldId id="404" r:id="rId26"/>
    <p:sldId id="408" r:id="rId27"/>
    <p:sldId id="405" r:id="rId28"/>
    <p:sldId id="390" r:id="rId29"/>
    <p:sldId id="363" r:id="rId30"/>
    <p:sldId id="414" r:id="rId31"/>
    <p:sldId id="393" r:id="rId32"/>
  </p:sldIdLst>
  <p:sldSz cx="9144000" cy="6858000" type="screen4x3"/>
  <p:notesSz cx="7104063" cy="1023461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B4E1"/>
    <a:srgbClr val="47A7F5"/>
    <a:srgbClr val="0099FF"/>
    <a:srgbClr val="3399FF"/>
    <a:srgbClr val="FAA4E1"/>
    <a:srgbClr val="22678C"/>
    <a:srgbClr val="13A2A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 varScale="1">
        <p:scale>
          <a:sx n="70" d="100"/>
          <a:sy n="70" d="100"/>
        </p:scale>
        <p:origin x="138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s-ES" smtClean="0"/>
              <a:t>BITXENSE SAC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129713C-4B5C-411A-91DE-6B9FC4F13239}" type="datetimeFigureOut">
              <a:rPr lang="es-ES" smtClean="0"/>
              <a:t>14/10/2021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s-ES" smtClean="0"/>
              <a:t>CONOCEMOS  SOLUCIONAMOS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193247A-417B-485E-BFE2-30301060F26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97583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 smtClean="0"/>
            </a:lvl1pPr>
          </a:lstStyle>
          <a:p>
            <a:pPr>
              <a:defRPr/>
            </a:pPr>
            <a:r>
              <a:rPr lang="es-PE" smtClean="0"/>
              <a:t>BITXENSE SAC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 smtClean="0"/>
            </a:lvl1pPr>
          </a:lstStyle>
          <a:p>
            <a:pPr>
              <a:defRPr/>
            </a:pPr>
            <a:fld id="{DBB20D04-8BB4-4598-AA5A-4384016A6069}" type="datetimeFigureOut">
              <a:rPr lang="es-PE"/>
              <a:pPr>
                <a:defRPr/>
              </a:pPr>
              <a:t>14/10/2021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s-PE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PE" noProof="0" smtClean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 smtClean="0"/>
            </a:lvl1pPr>
          </a:lstStyle>
          <a:p>
            <a:pPr>
              <a:defRPr/>
            </a:pPr>
            <a:r>
              <a:rPr lang="es-PE" smtClean="0"/>
              <a:t>CONOCEMOS  SOLUCIONAMOS</a:t>
            </a:r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BE5780DE-274D-4C4C-AEE0-35912E0F6B50}" type="slidenum">
              <a:rPr lang="es-PE"/>
              <a:pPr>
                <a:defRPr/>
              </a:pPr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7944488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5BAD9-82F8-4484-981A-3F6826C3077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C16019-7B21-410A-9F21-6D3C2EFA212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E14B7-4B5D-426B-813D-80379A8A722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735DC-6965-48E5-AB74-3275476C15A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9F8E66-3D72-4124-9BB9-24CF1CCD2FC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3498F-9666-486D-8380-06AE25DBDA4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7D5C8-99EE-46DC-B368-3B4DBD8423C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2F63B-A6B6-48E4-80F5-006524FA8B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632B1-3DC4-4BF8-8CCA-F2C85D62547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A5808-9B12-4DF0-9483-4D31C3CC65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1704C1-3EEB-492F-83C8-869B26E4FAF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5FCBDC1-6EC1-4AF2-B6EE-2115901556B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.png"/><Relationship Id="rId7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70.png"/><Relationship Id="rId10" Type="http://schemas.openxmlformats.org/officeDocument/2006/relationships/image" Target="../media/image38.gif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2.jpg"/><Relationship Id="rId7" Type="http://schemas.openxmlformats.org/officeDocument/2006/relationships/image" Target="../media/image75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jp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-252536" y="1098839"/>
            <a:ext cx="6120680" cy="942053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5400" b="1" dirty="0" smtClean="0">
                <a:solidFill>
                  <a:srgbClr val="21B4E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</a:t>
            </a:r>
            <a:endParaRPr lang="es-PE" sz="5400" b="1" dirty="0">
              <a:solidFill>
                <a:srgbClr val="21B4E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085184"/>
            <a:ext cx="3475227" cy="1070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-288326" y="1109107"/>
            <a:ext cx="6120680" cy="981487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5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</a:t>
            </a:r>
            <a:endParaRPr lang="es-PE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9025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6 Imagen" descr="EFI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779679"/>
            <a:ext cx="2781984" cy="1160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11 Imagen" descr="logo_01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87178" y="2495664"/>
            <a:ext cx="2897435" cy="1279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5924"/>
            <a:ext cx="3034134" cy="94383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763688" y="483770"/>
            <a:ext cx="6120680" cy="658835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FINANCIERO</a:t>
            </a:r>
            <a:endParaRPr lang="es-PE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53930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76" y="836712"/>
            <a:ext cx="3175724" cy="7621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76" y="1598886"/>
            <a:ext cx="3175724" cy="7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7196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 descr="http://profile.ak.fbcdn.net/hprofile-ak-ash4/368822_100000056413841_2074802396_n.jpg"/>
          <p:cNvPicPr>
            <a:picLocks noChangeAspect="1" noChangeArrowheads="1"/>
          </p:cNvPicPr>
          <p:nvPr/>
        </p:nvPicPr>
        <p:blipFill>
          <a:blip r:embed="rId3" cstate="print"/>
          <a:srcRect b="45370"/>
          <a:stretch>
            <a:fillRect/>
          </a:stretch>
        </p:blipFill>
        <p:spPr bwMode="auto">
          <a:xfrm>
            <a:off x="650461" y="1838898"/>
            <a:ext cx="24479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7" descr="http://www.fros.com.pe/images/cabecera.jpg"/>
          <p:cNvPicPr>
            <a:picLocks noChangeAspect="1" noChangeArrowheads="1"/>
          </p:cNvPicPr>
          <p:nvPr/>
        </p:nvPicPr>
        <p:blipFill>
          <a:blip r:embed="rId4" cstate="print"/>
          <a:srcRect r="70280"/>
          <a:stretch>
            <a:fillRect/>
          </a:stretch>
        </p:blipFill>
        <p:spPr bwMode="auto">
          <a:xfrm>
            <a:off x="5976614" y="1549828"/>
            <a:ext cx="2519363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6 Imagen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337" y="1732536"/>
            <a:ext cx="1468437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975" y="4972705"/>
            <a:ext cx="3629025" cy="12573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12" y="4825342"/>
            <a:ext cx="2743206" cy="1413606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19" y="6326800"/>
            <a:ext cx="1680900" cy="517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89" y="3570519"/>
            <a:ext cx="1708873" cy="170887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763688" y="483770"/>
            <a:ext cx="6120680" cy="658835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POLICIAL</a:t>
            </a:r>
            <a:endParaRPr lang="es-PE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7239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3" y="0"/>
            <a:ext cx="9043971" cy="677989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87" y="1439306"/>
            <a:ext cx="2286521" cy="7621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643266"/>
            <a:ext cx="2667608" cy="7621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235346"/>
            <a:ext cx="2667608" cy="7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0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38" y="1794440"/>
            <a:ext cx="3345593" cy="16084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763" y="3079789"/>
            <a:ext cx="2672133" cy="12210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973" y="3068552"/>
            <a:ext cx="2724791" cy="13896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715" y="4476847"/>
            <a:ext cx="2453258" cy="1471955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916088" y="636170"/>
            <a:ext cx="6120680" cy="658835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GASTRONOMICO</a:t>
            </a:r>
            <a:endParaRPr lang="es-PE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6678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15584"/>
            <a:ext cx="3099506" cy="179746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562" y="197134"/>
            <a:ext cx="2908963" cy="106704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348881"/>
            <a:ext cx="4181109" cy="388843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676" y="3101918"/>
            <a:ext cx="4636324" cy="238235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128" y="5777831"/>
            <a:ext cx="3248335" cy="10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5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264" y="215584"/>
            <a:ext cx="2908963" cy="10670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15584"/>
            <a:ext cx="3131494" cy="179746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2350800"/>
            <a:ext cx="4179600" cy="382172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1486" y="3085357"/>
            <a:ext cx="4578428" cy="23526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2088" y="5778000"/>
            <a:ext cx="3247826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0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88" y="2034205"/>
            <a:ext cx="4266667" cy="99047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41" y="4244455"/>
            <a:ext cx="1291477" cy="141693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634" y="6331200"/>
            <a:ext cx="1680900" cy="517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4519233"/>
            <a:ext cx="2448272" cy="74764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69" y="417151"/>
            <a:ext cx="5840253" cy="4032979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763688" y="483770"/>
            <a:ext cx="6984776" cy="685124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TRANSPORTE PUBLICIDAD</a:t>
            </a:r>
            <a:endParaRPr lang="es-PE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5489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764704"/>
            <a:ext cx="2921666" cy="7621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163" y="1628800"/>
            <a:ext cx="2921666" cy="7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5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sp>
        <p:nvSpPr>
          <p:cNvPr id="25" name="8 Rectángulo"/>
          <p:cNvSpPr/>
          <p:nvPr/>
        </p:nvSpPr>
        <p:spPr>
          <a:xfrm>
            <a:off x="179388" y="3068638"/>
            <a:ext cx="2736850" cy="122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7" y="0"/>
            <a:ext cx="91637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550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5013176"/>
            <a:ext cx="5184576" cy="15967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71600" y="980728"/>
            <a:ext cx="7200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Somos una </a:t>
            </a:r>
            <a:r>
              <a:rPr lang="es-PE" sz="2000" b="1" dirty="0" smtClean="0">
                <a:latin typeface="Arial-BoldMT"/>
              </a:rPr>
              <a:t>empresa </a:t>
            </a:r>
            <a:r>
              <a:rPr lang="es-PE" sz="2000" b="1" dirty="0" smtClean="0"/>
              <a:t>peruana</a:t>
            </a:r>
            <a:r>
              <a:rPr lang="es-PE" sz="2000" dirty="0">
                <a:solidFill>
                  <a:schemeClr val="bg1">
                    <a:lumMod val="50000"/>
                  </a:schemeClr>
                </a:solidFill>
              </a:rPr>
              <a:t>, innovadora que se especializa en proveer, soluciones de software de bajo costo para proyectos hechos a la medida.</a:t>
            </a:r>
          </a:p>
        </p:txBody>
      </p:sp>
    </p:spTree>
    <p:extLst>
      <p:ext uri="{BB962C8B-B14F-4D97-AF65-F5344CB8AC3E}">
        <p14:creationId xmlns:p14="http://schemas.microsoft.com/office/powerpoint/2010/main" val="146079948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sp>
        <p:nvSpPr>
          <p:cNvPr id="25" name="8 Rectángulo"/>
          <p:cNvSpPr/>
          <p:nvPr/>
        </p:nvSpPr>
        <p:spPr>
          <a:xfrm>
            <a:off x="179388" y="3068638"/>
            <a:ext cx="2736850" cy="122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5" y="0"/>
            <a:ext cx="9144000" cy="935514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15" y="2636912"/>
            <a:ext cx="6283300" cy="45148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0"/>
            <a:ext cx="5364088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082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 Imagen" descr="09-log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755" y="1641931"/>
            <a:ext cx="2905745" cy="145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339" y="4610612"/>
            <a:ext cx="2185665" cy="90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213" y="1988840"/>
            <a:ext cx="3085907" cy="921765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258259"/>
            <a:ext cx="1680900" cy="51766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3852211"/>
            <a:ext cx="1800200" cy="1809037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763688" y="483770"/>
            <a:ext cx="6120680" cy="658835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SECTOR SERVICIOS</a:t>
            </a:r>
            <a:endParaRPr lang="es-PE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9164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34" y="798367"/>
            <a:ext cx="2921666" cy="7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4810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sp>
        <p:nvSpPr>
          <p:cNvPr id="25" name="8 Rectángulo"/>
          <p:cNvSpPr/>
          <p:nvPr/>
        </p:nvSpPr>
        <p:spPr>
          <a:xfrm>
            <a:off x="179388" y="3068638"/>
            <a:ext cx="2736850" cy="122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607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32136"/>
            <a:ext cx="9129960" cy="6825864"/>
          </a:xfrm>
        </p:spPr>
      </p:pic>
    </p:spTree>
    <p:extLst>
      <p:ext uri="{BB962C8B-B14F-4D97-AF65-F5344CB8AC3E}">
        <p14:creationId xmlns:p14="http://schemas.microsoft.com/office/powerpoint/2010/main" val="13730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495412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sp>
        <p:nvSpPr>
          <p:cNvPr id="25" name="8 Rectángulo"/>
          <p:cNvSpPr/>
          <p:nvPr/>
        </p:nvSpPr>
        <p:spPr>
          <a:xfrm>
            <a:off x="179388" y="3068638"/>
            <a:ext cx="2736850" cy="122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4081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sp>
        <p:nvSpPr>
          <p:cNvPr id="25" name="8 Rectángulo"/>
          <p:cNvSpPr/>
          <p:nvPr/>
        </p:nvSpPr>
        <p:spPr>
          <a:xfrm>
            <a:off x="179388" y="3068638"/>
            <a:ext cx="2736850" cy="122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49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6263887"/>
            <a:ext cx="1680900" cy="51766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71" y="1196752"/>
            <a:ext cx="1490119" cy="162103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50" y="1838767"/>
            <a:ext cx="2476500" cy="933450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-197200" y="537917"/>
            <a:ext cx="9144000" cy="658835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36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CLIENTES </a:t>
            </a:r>
            <a:r>
              <a:rPr lang="es-PE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FACTURACION ELECTRONICA</a:t>
            </a:r>
            <a:endParaRPr lang="es-PE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0" y="3379326"/>
            <a:ext cx="2638782" cy="92176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550" y="4484310"/>
            <a:ext cx="2719211" cy="13073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6810" y="1482492"/>
            <a:ext cx="2171841" cy="99245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8976" y="3235590"/>
            <a:ext cx="2214640" cy="112946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333" y="4754428"/>
            <a:ext cx="1993945" cy="11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771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37" y="1709362"/>
            <a:ext cx="1995221" cy="1671530"/>
          </a:xfrm>
          <a:prstGeom prst="rect">
            <a:avLst/>
          </a:prstGeom>
        </p:spPr>
      </p:pic>
      <p:pic>
        <p:nvPicPr>
          <p:cNvPr id="5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9" y="1473564"/>
            <a:ext cx="2172058" cy="2143125"/>
          </a:xfrm>
          <a:prstGeom prst="rect">
            <a:avLst/>
          </a:prstGeom>
        </p:spPr>
      </p:pic>
      <p:pic>
        <p:nvPicPr>
          <p:cNvPr id="7" name="Imagen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0640"/>
            <a:ext cx="3868154" cy="2572566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0" y="476672"/>
            <a:ext cx="9144000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 smtClean="0">
                <a:solidFill>
                  <a:srgbClr val="47A7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INCURSION TECNOLOGICA</a:t>
            </a:r>
            <a:endParaRPr lang="es-PE" sz="2800" b="1" dirty="0">
              <a:solidFill>
                <a:srgbClr val="47A7F5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109" y="4350891"/>
            <a:ext cx="3538760" cy="167206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856" y="1460147"/>
            <a:ext cx="3779233" cy="2272249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9071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7"/>
            <a:ext cx="2484784" cy="25631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861048"/>
            <a:ext cx="5508104" cy="295308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7"/>
            <a:ext cx="4104456" cy="229849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33" y="4009373"/>
            <a:ext cx="1957189" cy="229106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658" y="6359056"/>
            <a:ext cx="1680900" cy="51766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637928" y="182492"/>
            <a:ext cx="6120680" cy="784702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4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EQUIPOS TECNOLOGICOS</a:t>
            </a:r>
            <a:endParaRPr lang="es-PE" sz="4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1895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808"/>
            <a:ext cx="1680900" cy="51766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1332656" y="1484784"/>
            <a:ext cx="9144000" cy="942053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90000"/>
                <a:alpha val="40000"/>
              </a:scheme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5400" b="1" dirty="0" smtClean="0">
                <a:solidFill>
                  <a:srgbClr val="21B4E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NUESTRA FILOSOFIA</a:t>
            </a:r>
            <a:endParaRPr lang="es-PE" sz="5400" b="1" dirty="0">
              <a:solidFill>
                <a:srgbClr val="21B4E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835696" y="4884768"/>
            <a:ext cx="9144000" cy="1973232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CONOCEMOS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5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SOLUCIONAMOS</a:t>
            </a:r>
            <a:endParaRPr lang="es-PE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9004" y="1522703"/>
            <a:ext cx="6120680" cy="942053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5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NUESTRA FILOSOFIA</a:t>
            </a:r>
            <a:endParaRPr lang="es-PE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24808"/>
            <a:ext cx="1680900" cy="51766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0" y="2048415"/>
            <a:ext cx="9144000" cy="1660391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5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Validación de Comprobantes Electrónicos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5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SUNAT // </a:t>
            </a:r>
            <a:r>
              <a:rPr lang="es-ES" sz="5400" b="1" u="sng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OSE</a:t>
            </a:r>
            <a:endParaRPr lang="es-PE" sz="5400" b="1" u="sng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67544" y="692696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Nuestro Ultimo logro tecnológico.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80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09428" y="3113901"/>
            <a:ext cx="6120680" cy="942053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5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GRACIAS</a:t>
            </a:r>
            <a:endParaRPr lang="es-PE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65" y="53020"/>
            <a:ext cx="1680900" cy="51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0160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84213" y="1772816"/>
            <a:ext cx="8064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"/>
          </a:effectLst>
        </p:spPr>
        <p:txBody>
          <a:bodyPr>
            <a:spAutoFit/>
          </a:bodyPr>
          <a:lstStyle/>
          <a:p>
            <a:r>
              <a:rPr lang="es-ES" sz="2000" b="1" dirty="0">
                <a:solidFill>
                  <a:srgbClr val="22678C"/>
                </a:solidFill>
              </a:rPr>
              <a:t>Somos una empresa Peruana de servicios en el sector de tecnologías de la información, dedicada a la industria del Software y al desarrollo de soluciones informáticas para negocios con especialidad en la gestión comercial de empresas.</a:t>
            </a:r>
            <a:r>
              <a:rPr lang="es-ES" sz="2000" dirty="0">
                <a:solidFill>
                  <a:srgbClr val="22678C"/>
                </a:solidFill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94" y="3978577"/>
            <a:ext cx="6216012" cy="287942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164300" y="677652"/>
            <a:ext cx="6120680" cy="981487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5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PRESENTACION</a:t>
            </a:r>
            <a:endParaRPr lang="es-PE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24165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828" y="554353"/>
            <a:ext cx="5943600" cy="6858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811560" y="342161"/>
            <a:ext cx="9144000" cy="942053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NUESTROS SERVICIOS</a:t>
            </a:r>
            <a:endParaRPr lang="es-PE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2498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1875"/>
            <a:ext cx="1680900" cy="51766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611560" y="443511"/>
            <a:ext cx="9144000" cy="942053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5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NUESTROS TECNOLOGIA</a:t>
            </a:r>
            <a:endParaRPr lang="es-PE" sz="5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59531"/>
            <a:ext cx="6480720" cy="55984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433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512" y="980728"/>
            <a:ext cx="1680900" cy="517669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9512" y="3113901"/>
            <a:ext cx="9144000" cy="1512209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PORTAFOLIO </a:t>
            </a:r>
            <a:r>
              <a:rPr lang="es-PE" sz="40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SOLUCIONES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4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 SECTOR</a:t>
            </a:r>
            <a:endParaRPr lang="es-PE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93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7 Imagen" descr="06-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432" y="2097460"/>
            <a:ext cx="2221267" cy="1018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952007"/>
            <a:ext cx="1230804" cy="13357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940" y="3841561"/>
            <a:ext cx="1490119" cy="1621031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111545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EMPRESAS TOP CON AREAS DE CALIDAD</a:t>
            </a:r>
            <a:endParaRPr lang="es-P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5496" y="6448759"/>
            <a:ext cx="720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000" dirty="0" smtClean="0">
                <a:solidFill>
                  <a:schemeClr val="bg1">
                    <a:lumMod val="50000"/>
                  </a:schemeClr>
                </a:solidFill>
                <a:latin typeface="Arial-BoldMT"/>
              </a:rPr>
              <a:t>Conocemos…. Solucionamos</a:t>
            </a:r>
            <a:endParaRPr lang="es-P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1442384" y="684137"/>
            <a:ext cx="6875945" cy="553357"/>
          </a:xfrm>
          <a:prstGeom prst="rect">
            <a:avLst/>
          </a:prstGeom>
          <a:effectLst>
            <a:outerShdw blurRad="50800" dist="38100" dir="16200000" rotWithShape="0">
              <a:schemeClr val="accent1">
                <a:lumMod val="75000"/>
                <a:alpha val="40000"/>
              </a:schemeClr>
            </a:outerShdw>
            <a:reflection blurRad="6350" stA="52000" endA="300" endPos="35000" dir="5400000" sy="-100000" algn="bl" rotWithShape="0"/>
            <a:softEdge rad="1270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CLIENTES DEL SECTOR MINERO AMBIENTAL</a:t>
            </a:r>
            <a:endParaRPr lang="es-P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356" y="1916099"/>
            <a:ext cx="3663814" cy="118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9131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113901"/>
            <a:ext cx="2627784" cy="3744099"/>
          </a:xfrm>
          <a:prstGeom prst="rect">
            <a:avLst/>
          </a:prstGeom>
        </p:spPr>
      </p:pic>
      <p:sp>
        <p:nvSpPr>
          <p:cNvPr id="25" name="8 Rectángulo"/>
          <p:cNvSpPr/>
          <p:nvPr/>
        </p:nvSpPr>
        <p:spPr>
          <a:xfrm>
            <a:off x="179388" y="3068638"/>
            <a:ext cx="2736850" cy="12239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PE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95519"/>
            <a:ext cx="1680900" cy="51766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650602"/>
            <a:ext cx="3175724" cy="76217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6" y="2193005"/>
            <a:ext cx="4086272" cy="762174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12776"/>
            <a:ext cx="3175724" cy="76217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909181"/>
            <a:ext cx="3175724" cy="76217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47" y="3610299"/>
            <a:ext cx="2286521" cy="76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5911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162</Words>
  <Application>Microsoft Office PowerPoint</Application>
  <PresentationFormat>Presentación en pantalla (4:3)</PresentationFormat>
  <Paragraphs>40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Arial-BoldMT</vt:lpstr>
      <vt:lpstr>Calibri</vt:lpstr>
      <vt:lpstr>Times New Roman</vt:lpstr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AMOF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ROOM</dc:creator>
  <cp:lastModifiedBy>Sistemas</cp:lastModifiedBy>
  <cp:revision>215</cp:revision>
  <cp:lastPrinted>2021-08-26T14:39:46Z</cp:lastPrinted>
  <dcterms:created xsi:type="dcterms:W3CDTF">2012-12-18T23:58:20Z</dcterms:created>
  <dcterms:modified xsi:type="dcterms:W3CDTF">2021-10-14T18:24:47Z</dcterms:modified>
</cp:coreProperties>
</file>